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Apresentações de Vendas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Exercício Prático — Pack Comercial</a:t>
            </a:r>
          </a:p>
          <a:p>
            <a:r>
              <a:t>IAEM PowerPoint Premium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Exercício Prático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Exercício: Pack Comercial</a:t>
            </a:r>
          </a:p>
          <a:p/>
          <a:p>
            <a:r>
              <a:t>Instruções:</a:t>
            </a:r>
          </a:p>
          <a:p>
            <a:r>
              <a:t>1. Abra o PowerPoint e crie uma nova apresentação em branco</a:t>
            </a:r>
          </a:p>
          <a:p>
            <a:r>
              <a:t>2. Siga os passos demonstrados na aula para este exercício</a:t>
            </a:r>
          </a:p>
          <a:p>
            <a:r>
              <a:t>3. Aplique as técnicas aprendidas ao seu próprio conteúdo</a:t>
            </a:r>
          </a:p>
          <a:p>
            <a:r>
              <a:t>4. Compare o resultado com o gabarito fornecido</a:t>
            </a:r>
          </a:p>
          <a:p/>
          <a:p>
            <a:r>
              <a:t>Critérios de avaliação:</a:t>
            </a:r>
          </a:p>
          <a:p>
            <a:r>
              <a:t>- Formatação correta conforme demonstrado</a:t>
            </a:r>
          </a:p>
          <a:p>
            <a:r>
              <a:t>- Uso adequado das ferramentas ensinadas</a:t>
            </a:r>
          </a:p>
          <a:p>
            <a:r>
              <a:t>- Resultado visual profissional e limpo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Checklist de Verificação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Checklist — Verifique antes de finalizar:</a:t>
            </a:r>
          </a:p>
          <a:p/>
          <a:p>
            <a:r>
              <a:t>[ ] Configurações iniciais aplicadas corretamente</a:t>
            </a:r>
          </a:p>
          <a:p>
            <a:r>
              <a:t>[ ] Técnica principal executada conforme demonstrado</a:t>
            </a:r>
          </a:p>
          <a:p>
            <a:r>
              <a:t>[ ] Resultado visual confere com o esperado</a:t>
            </a:r>
          </a:p>
          <a:p>
            <a:r>
              <a:t>[ ] Arquivo salvo no formato correto (PPTX)</a:t>
            </a:r>
          </a:p>
          <a:p>
            <a:r>
              <a:t>[ ] Nome do arquivo inclui identificação da aula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