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Apresentações de Vendas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Gabarito — Pack Comercial</a:t>
            </a:r>
          </a:p>
          <a:p>
            <a:r>
              <a:t>IAEM PowerPoint Premium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Gabarito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b="1"/>
            </a:pPr>
            <a:r>
              <a:t>Resultado esperado para: Pack Comercial</a:t>
            </a:r>
          </a:p>
          <a:p/>
          <a:p>
            <a:r>
              <a:t>Passo 1: Verifique a configuração inicial conforme demonstrado na aula</a:t>
            </a:r>
          </a:p>
          <a:p>
            <a:r>
              <a:t>Passo 2: Aplique as técnicas apresentadas seguindo a sequência correta</a:t>
            </a:r>
          </a:p>
          <a:p>
            <a:r>
              <a:t>Passo 3: Compare seu resultado com este gabarito</a:t>
            </a:r>
          </a:p>
          <a:p>
            <a:r>
              <a:t>Passo 4: Revise e corrija diferenças encontradas</a:t>
            </a:r>
          </a:p>
          <a:p/>
          <a:p>
            <a:r>
              <a:t>Dica: Consulte as capturas de tela da aula para referência visual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Checklist de Verificação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b="1"/>
            </a:pPr>
            <a:r>
              <a:t>Checklist — Verifique antes de finalizar:</a:t>
            </a:r>
          </a:p>
          <a:p/>
          <a:p>
            <a:r>
              <a:t>[ ] Configurações iniciais aplicadas corretamente</a:t>
            </a:r>
          </a:p>
          <a:p>
            <a:r>
              <a:t>[ ] Técnica principal executada conforme demonstrado</a:t>
            </a:r>
          </a:p>
          <a:p>
            <a:r>
              <a:t>[ ] Resultado visual confere com o esperado</a:t>
            </a:r>
          </a:p>
          <a:p>
            <a:r>
              <a:t>[ ] Arquivo salvo no formato correto (PPTX)</a:t>
            </a:r>
          </a:p>
          <a:p>
            <a:r>
              <a:t>[ ] Nome do arquivo inclui identificação da aula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